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60" r:id="rId4"/>
    <p:sldId id="259" r:id="rId5"/>
    <p:sldId id="262" r:id="rId6"/>
    <p:sldId id="263" r:id="rId7"/>
    <p:sldId id="272" r:id="rId8"/>
    <p:sldId id="273" r:id="rId9"/>
    <p:sldId id="274" r:id="rId10"/>
    <p:sldId id="275" r:id="rId11"/>
    <p:sldId id="276" r:id="rId12"/>
    <p:sldId id="278" r:id="rId13"/>
    <p:sldId id="279" r:id="rId14"/>
    <p:sldId id="281" r:id="rId15"/>
    <p:sldId id="280" r:id="rId16"/>
    <p:sldId id="282" r:id="rId17"/>
    <p:sldId id="283" r:id="rId18"/>
    <p:sldId id="28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DC301-93AF-4DB3-9673-85C143EF9282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B3D2F-C5EF-490C-B830-3A0B7A46D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9A29D-E2DD-4683-B2C1-A046C4D858F8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215A7-AECD-48C9-8A11-F57401D313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CEE7-989D-44BF-991F-67D986D7C070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D407-E380-4D32-820F-AABD074AD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AAF94-C1CF-4897-99A6-0C1076DD886A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6F987-6EBD-4FE6-B2B8-E4E17193C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74883-1A1B-48C3-9E67-2BC8BD48D053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2EC23-5F3F-4FED-97CA-1E22F9990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7E6C6-6908-4384-B1A3-245960BBAA2D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28AF4-EA2D-4442-859C-A1A28E66A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054C2-8013-456D-A8C9-C1469B117E64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36926-58A1-4741-BB0D-5166AC42F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63857-21B3-48FD-80E1-ADC48B082C55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C07AA-BAF7-4CFF-A76A-AE6D926CD0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6A3DB-E378-43DE-A252-3B473EEDFB3C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671B-915C-414D-9A07-8DD6D8361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D722-223D-4A23-B490-759ABBFEE8CC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C72A3-627F-47FB-B264-20B61744F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7D5AA-F0BD-45FC-9D9D-D1132F05E7E7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6B61B-013C-4293-A09E-6F996D442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B487CF-2A6E-45E8-89E8-DB3215176E95}" type="datetimeFigureOut">
              <a:rPr lang="ru-RU"/>
              <a:pPr>
                <a:defRPr/>
              </a:pPr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3E4B95-37B1-4777-B18B-EE14FA978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6;&#1090;&#1082;%20&#1091;&#1088;&#1086;&#1082;\priboy.mp3" TargetMode="External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4;&#1090;&#1082;&#1088;&#1099;&#1090;&#1099;&#1081;%20&#1091;&#1088;&#1086;&#1082;%20&#1087;&#1086;%20&#1084;&#1072;&#1090;&#1077;&#1084;&#1072;&#1090;&#1080;&#1082;&#1077;%20&#1074;%205%20&#1082;&#1083;&#1072;&#1089;&#1089;&#1077;%20&#1040;&#1088;&#1089;&#1083;&#1072;&#1085;&#1086;&#1074;&#1086;&#1081;%20&#1040;.&#1040;\Sound%201.wav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4;&#1090;&#1082;&#1088;&#1099;&#1090;&#1099;&#1081;%20&#1091;&#1088;&#1086;&#1082;%20&#1087;&#1086;%20&#1084;&#1072;&#1090;&#1077;&#1084;&#1072;&#1090;&#1080;&#1082;&#1077;%20&#1074;%205%20&#1082;&#1083;&#1072;&#1089;&#1089;&#1077;%20&#1040;&#1088;&#1089;&#1083;&#1072;&#1085;&#1086;&#1074;&#1086;&#1081;%20&#1040;.&#1040;\Sound%202.wav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&#1054;&#1090;&#1082;&#1088;&#1099;&#1090;&#1099;&#1081;%20&#1091;&#1088;&#1086;&#1082;%20&#1087;&#1086;%20&#1084;&#1072;&#1090;&#1077;&#1084;&#1072;&#1090;&#1080;&#1082;&#1077;%20&#1074;%205%20&#1082;&#1083;&#1072;&#1089;&#1089;&#1077;%20&#1040;&#1088;&#1089;&#1083;&#1072;&#1085;&#1086;&#1074;&#1086;&#1081;%20&#1040;.&#1040;\priboy.mp3" TargetMode="Externa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uzofon.com/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meGa\Desktop\&#1072;&#1090;&#1090;&#1077;&#1089;&#1090;&#1072;&#1094;&#1080;&#1103;%20&#1091;&#1095;&#1080;&#1090;&#1077;&#1083;&#1103;\&#1055;&#1088;&#1080;&#1083;&#1086;&#1078;&#1077;&#1085;&#1080;&#1077;%20&#1082;%20&#1089;&#1072;&#1084;&#1086;&#1072;&#1085;&#1072;&#1083;&#1080;&#1079;&#1091;\&#1054;&#1090;&#1082;&#1088;&#1099;&#1090;&#1099;&#1081;%20&#1091;&#1088;&#1086;&#1082;%20&#1087;&#1086;%20&#1084;&#1072;&#1090;&#1077;&#1084;&#1072;&#1090;&#1080;&#1082;&#1077;%20&#1074;%205%20&#1082;&#1083;&#1072;&#1089;&#1089;&#1077;%20&#1040;&#1088;&#1089;&#1083;&#1072;&#1085;&#1086;&#1074;&#1086;&#1081;%20&#1040;.&#1040;\2-rozhdenie-prirody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meGa\Desktop\&#1072;&#1090;&#1090;&#1077;&#1089;&#1090;&#1072;&#1094;&#1080;&#1103;%20&#1091;&#1095;&#1080;&#1090;&#1077;&#1083;&#1103;\&#1055;&#1088;&#1080;&#1083;&#1086;&#1078;&#1077;&#1085;&#1080;&#1077;%20&#1082;%20&#1089;&#1072;&#1084;&#1086;&#1072;&#1085;&#1072;&#1083;&#1080;&#1079;&#1091;\&#1054;&#1090;&#1082;&#1088;&#1099;&#1090;&#1099;&#1081;%20&#1091;&#1088;&#1086;&#1082;%20&#1087;&#1086;%20&#1084;&#1072;&#1090;&#1077;&#1084;&#1072;&#1090;&#1080;&#1082;&#1077;%20&#1074;%205%20&#1082;&#1083;&#1072;&#1089;&#1089;&#1077;%20&#1040;&#1088;&#1089;&#1083;&#1072;&#1085;&#1086;&#1074;&#1086;&#1081;%20&#1040;.&#1040;\priboy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1785938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Изображение дробей точками на координатной прямой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5" y="3714750"/>
            <a:ext cx="4200525" cy="2643188"/>
          </a:xfrm>
        </p:spPr>
        <p:txBody>
          <a:bodyPr/>
          <a:lstStyle/>
          <a:p>
            <a:pPr algn="l">
              <a:defRPr/>
            </a:pPr>
            <a:r>
              <a:rPr lang="ru-RU" sz="2800" dirty="0" smtClean="0"/>
              <a:t>Работу выполнила:</a:t>
            </a:r>
          </a:p>
          <a:p>
            <a:pPr algn="l">
              <a:defRPr/>
            </a:pPr>
            <a:r>
              <a:rPr lang="ru-RU" sz="2800" dirty="0" smtClean="0"/>
              <a:t>учитель математики </a:t>
            </a:r>
          </a:p>
          <a:p>
            <a:pPr algn="l">
              <a:defRPr/>
            </a:pPr>
            <a:r>
              <a:rPr lang="ru-RU" sz="2800" dirty="0" smtClean="0"/>
              <a:t>Арсланова Анастасия</a:t>
            </a:r>
          </a:p>
          <a:p>
            <a:pPr algn="l">
              <a:defRPr/>
            </a:pPr>
            <a:r>
              <a:rPr lang="ru-RU" sz="2800" dirty="0" smtClean="0"/>
              <a:t>Александровна</a:t>
            </a:r>
          </a:p>
          <a:p>
            <a:pPr algn="l">
              <a:defRPr/>
            </a:pPr>
            <a:r>
              <a:rPr lang="ru-RU" sz="2800" dirty="0" smtClean="0"/>
              <a:t>МОУ СОШ №1, г Кыштым</a:t>
            </a:r>
            <a:endParaRPr lang="ru-RU" sz="28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1357313" y="500063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Урок по математике в 5 классе </a:t>
            </a: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по теме:</a:t>
            </a:r>
            <a:endParaRPr lang="ru-RU" sz="3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0898_full.jpg"/>
          <p:cNvPicPr>
            <a:picLocks noChangeAspect="1"/>
          </p:cNvPicPr>
          <p:nvPr/>
        </p:nvPicPr>
        <p:blipFill>
          <a:blip r:embed="rId2"/>
          <a:srcRect l="15625" t="6250" r="18750" b="3125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88" y="214313"/>
            <a:ext cx="1524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3"/>
          <p:cNvSpPr>
            <a:spLocks noChangeArrowheads="1"/>
          </p:cNvSpPr>
          <p:nvPr/>
        </p:nvSpPr>
        <p:spPr bwMode="auto">
          <a:xfrm>
            <a:off x="0" y="3543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0898_full.jpg"/>
          <p:cNvPicPr>
            <a:picLocks noChangeAspect="1"/>
          </p:cNvPicPr>
          <p:nvPr/>
        </p:nvPicPr>
        <p:blipFill>
          <a:blip r:embed="rId2"/>
          <a:srcRect l="15625" t="6250" r="18750" b="3125"/>
          <a:stretch>
            <a:fillRect/>
          </a:stretch>
        </p:blipFill>
        <p:spPr>
          <a:xfrm>
            <a:off x="1142976" y="1000108"/>
            <a:ext cx="6858017" cy="5143512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ib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5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3" descr="0_587e1_341ed14b_XL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smgalleon_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00313" y="0"/>
            <a:ext cx="11644313" cy="873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0800" y="0"/>
            <a:ext cx="924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 descr="C:\Documents and Settings\Admin\Рабочий стол\Настя\рис\ksiega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63" y="3786188"/>
            <a:ext cx="1785937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ound 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5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84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18"/>
          <p:cNvGrpSpPr>
            <a:grpSpLocks/>
          </p:cNvGrpSpPr>
          <p:nvPr/>
        </p:nvGrpSpPr>
        <p:grpSpPr bwMode="auto">
          <a:xfrm>
            <a:off x="285750" y="1357313"/>
            <a:ext cx="6500813" cy="928687"/>
            <a:chOff x="428596" y="3214686"/>
            <a:chExt cx="6500858" cy="92869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428596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357290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285984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14678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143372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072066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000760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6387" name="Группа 19"/>
          <p:cNvGrpSpPr>
            <a:grpSpLocks/>
          </p:cNvGrpSpPr>
          <p:nvPr/>
        </p:nvGrpSpPr>
        <p:grpSpPr bwMode="auto">
          <a:xfrm>
            <a:off x="285750" y="2286000"/>
            <a:ext cx="6500813" cy="928688"/>
            <a:chOff x="428596" y="3214686"/>
            <a:chExt cx="6500858" cy="92869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28596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357290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285984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214678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143372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072066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000760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6388" name="Группа 27"/>
          <p:cNvGrpSpPr>
            <a:grpSpLocks/>
          </p:cNvGrpSpPr>
          <p:nvPr/>
        </p:nvGrpSpPr>
        <p:grpSpPr bwMode="auto">
          <a:xfrm>
            <a:off x="285750" y="3214688"/>
            <a:ext cx="6500813" cy="928687"/>
            <a:chOff x="428596" y="3214686"/>
            <a:chExt cx="6500858" cy="92869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8596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1357290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285984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214678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4143372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072066" y="3214686"/>
              <a:ext cx="928693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000760" y="3214686"/>
              <a:ext cx="928694" cy="92869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7" name="Прямоугольник 36"/>
          <p:cNvSpPr/>
          <p:nvPr/>
        </p:nvSpPr>
        <p:spPr bwMode="auto">
          <a:xfrm>
            <a:off x="285750" y="428625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1214438" y="428625"/>
            <a:ext cx="928687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2143125" y="428625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 bwMode="auto">
          <a:xfrm>
            <a:off x="3071813" y="428625"/>
            <a:ext cx="928687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4000500" y="428625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4929188" y="428625"/>
            <a:ext cx="928687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5857875" y="428625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85750" y="2286000"/>
            <a:ext cx="8358188" cy="0"/>
          </a:xfrm>
          <a:prstGeom prst="straightConnector1">
            <a:avLst/>
          </a:prstGeom>
          <a:ln w="889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1071563" y="2143125"/>
            <a:ext cx="214312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715000" y="2143125"/>
            <a:ext cx="214313" cy="214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8688" y="235743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0</a:t>
            </a:r>
            <a:endParaRPr lang="ru-RU" sz="3600" b="1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72125" y="235743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/>
              <a:t>1</a:t>
            </a:r>
            <a:endParaRPr lang="ru-RU" sz="3600" b="1"/>
          </a:p>
        </p:txBody>
      </p:sp>
      <p:pic>
        <p:nvPicPr>
          <p:cNvPr id="16401" name="Рисунок 3" descr="skol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297238"/>
            <a:ext cx="2643188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403" name="Rectangle 7"/>
          <p:cNvSpPr>
            <a:spLocks noChangeArrowheads="1"/>
          </p:cNvSpPr>
          <p:nvPr/>
        </p:nvSpPr>
        <p:spPr bwMode="auto">
          <a:xfrm>
            <a:off x="0" y="1943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04" name="Rectangle 8"/>
          <p:cNvSpPr>
            <a:spLocks noChangeArrowheads="1"/>
          </p:cNvSpPr>
          <p:nvPr/>
        </p:nvSpPr>
        <p:spPr bwMode="auto">
          <a:xfrm>
            <a:off x="0" y="3886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05" name="Rectangle 9"/>
          <p:cNvSpPr>
            <a:spLocks noChangeArrowheads="1"/>
          </p:cNvSpPr>
          <p:nvPr/>
        </p:nvSpPr>
        <p:spPr bwMode="auto">
          <a:xfrm>
            <a:off x="0" y="5819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4572000"/>
            <a:ext cx="3619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408" name="Rectangle 14"/>
          <p:cNvSpPr>
            <a:spLocks noChangeArrowheads="1"/>
          </p:cNvSpPr>
          <p:nvPr/>
        </p:nvSpPr>
        <p:spPr bwMode="auto">
          <a:xfrm>
            <a:off x="0" y="1943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09" name="Rectangle 15"/>
          <p:cNvSpPr>
            <a:spLocks noChangeArrowheads="1"/>
          </p:cNvSpPr>
          <p:nvPr/>
        </p:nvSpPr>
        <p:spPr bwMode="auto">
          <a:xfrm>
            <a:off x="0" y="3886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410" name="Rectangle 16"/>
          <p:cNvSpPr>
            <a:spLocks noChangeArrowheads="1"/>
          </p:cNvSpPr>
          <p:nvPr/>
        </p:nvSpPr>
        <p:spPr bwMode="auto">
          <a:xfrm>
            <a:off x="0" y="5819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3929063" y="2214563"/>
            <a:ext cx="214312" cy="2143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7572375" y="2214563"/>
            <a:ext cx="214313" cy="2143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13" name="Rectangle 6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414" name="Rectangle 61"/>
          <p:cNvSpPr>
            <a:spLocks noChangeArrowheads="1"/>
          </p:cNvSpPr>
          <p:nvPr/>
        </p:nvSpPr>
        <p:spPr bwMode="auto">
          <a:xfrm>
            <a:off x="0" y="1562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16415" name="Rectangle 6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518" name="Picture 6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4500563"/>
            <a:ext cx="3619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7" name="Rectangle 64"/>
          <p:cNvSpPr>
            <a:spLocks noChangeArrowheads="1"/>
          </p:cNvSpPr>
          <p:nvPr/>
        </p:nvSpPr>
        <p:spPr bwMode="auto">
          <a:xfrm>
            <a:off x="0" y="1933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6786563" y="428625"/>
            <a:ext cx="928687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6786563" y="1357313"/>
            <a:ext cx="928687" cy="92868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6786563" y="2286000"/>
            <a:ext cx="928687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7715250" y="428625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7715250" y="1357313"/>
            <a:ext cx="928688" cy="92868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7715250" y="2286000"/>
            <a:ext cx="928688" cy="92868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1214438" y="2286000"/>
            <a:ext cx="2817812" cy="1588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1214438" y="2286000"/>
            <a:ext cx="6500812" cy="1588"/>
          </a:xfrm>
          <a:prstGeom prst="line">
            <a:avLst/>
          </a:prstGeom>
          <a:ln w="1270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426" name="Рисунок 3" descr="skola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3297238"/>
            <a:ext cx="2643188" cy="356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Sound 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5718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0.21267 -0.3150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43298 -0.3044 " pathEditMode="relative" ptsTypes="AA">
                                      <p:cBhvr>
                                        <p:cTn id="74" dur="2000" fill="hold"/>
                                        <p:tgtEl>
                                          <p:spTgt spid="19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/>
      <p:bldP spid="10" grpId="0"/>
      <p:bldP spid="62" grpId="0" animBg="1"/>
      <p:bldP spid="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ib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5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3" descr="0_587e1_341ed14b_XL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04788"/>
            <a:ext cx="7143750" cy="632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Список используемых источников: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>
                <a:hlinkClick r:id="rId2"/>
              </a:rPr>
              <a:t>http://images.yandex.ru</a:t>
            </a:r>
            <a:endParaRPr lang="ru-RU" smtClean="0"/>
          </a:p>
          <a:p>
            <a:pPr>
              <a:buFont typeface="Arial" charset="0"/>
              <a:buNone/>
            </a:pPr>
            <a:r>
              <a:rPr lang="en-US" smtClean="0">
                <a:hlinkClick r:id="rId3"/>
              </a:rPr>
              <a:t>http://muzofon.com</a:t>
            </a: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Admin\Рабочий стол\Настя\рис\df3df28360a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1143000"/>
            <a:ext cx="48577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Documents and Settings\Admin\Рабочий стол\Настя\рис\ucheniki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785813"/>
            <a:ext cx="85502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smtClean="0">
                <a:solidFill>
                  <a:srgbClr val="FF0000"/>
                </a:solidFill>
              </a:rPr>
              <a:t>Дроби</a:t>
            </a: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831" t="11995" r="8566" b="3592"/>
          <a:stretch>
            <a:fillRect/>
          </a:stretch>
        </p:blipFill>
        <p:spPr>
          <a:xfrm>
            <a:off x="285750" y="1357313"/>
            <a:ext cx="4646613" cy="3357562"/>
          </a:xfrm>
          <a:noFill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4"/>
          <a:srcRect l="3571" t="4082" r="3061" b="4082"/>
          <a:stretch>
            <a:fillRect/>
          </a:stretch>
        </p:blipFill>
        <p:spPr bwMode="auto">
          <a:xfrm>
            <a:off x="4572000" y="3429000"/>
            <a:ext cx="43576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2-rozhdenie-prirod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50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3795713"/>
            <a:ext cx="6191250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Изображение дробей точками на координатной прямой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686800" cy="45259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Цель: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b="1" dirty="0" smtClean="0"/>
              <a:t>Закрепить понятие дроби;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AutoNum type="arabicParenR"/>
              <a:defRPr/>
            </a:pPr>
            <a:r>
              <a:rPr lang="ru-RU" b="1" dirty="0" smtClean="0"/>
              <a:t>Научиться изображать дроби на координатной прямой.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85938" y="0"/>
            <a:ext cx="5486400" cy="685800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543806">
            <a:off x="336550" y="931863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Путешествие на </a:t>
            </a:r>
            <a:b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Знаний</a:t>
            </a:r>
          </a:p>
        </p:txBody>
      </p:sp>
      <p:pic>
        <p:nvPicPr>
          <p:cNvPr id="6" name="prib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00025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9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3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857356" y="642917"/>
            <a:chExt cx="5715040" cy="5715040"/>
          </a:xfrm>
        </p:grpSpPr>
        <p:pic>
          <p:nvPicPr>
            <p:cNvPr id="5" name="Рисунок 4" descr="310898_full.jpg"/>
            <p:cNvPicPr>
              <a:picLocks noChangeAspect="1"/>
            </p:cNvPicPr>
            <p:nvPr/>
          </p:nvPicPr>
          <p:blipFill>
            <a:blip r:embed="rId2"/>
            <a:srcRect l="15625" t="6250" r="18750" b="3125"/>
            <a:stretch>
              <a:fillRect/>
            </a:stretch>
          </p:blipFill>
          <p:spPr>
            <a:xfrm>
              <a:off x="1857356" y="642918"/>
              <a:ext cx="5715040" cy="5715039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sp>
          <p:nvSpPr>
            <p:cNvPr id="6" name="Прямоугольник 5"/>
            <p:cNvSpPr/>
            <p:nvPr/>
          </p:nvSpPr>
          <p:spPr>
            <a:xfrm>
              <a:off x="1857356" y="64291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86116" y="64291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714876" y="64291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143636" y="64291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57356" y="207167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286116" y="207167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143636" y="2071677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7185" name="Группа 22"/>
            <p:cNvGrpSpPr>
              <a:grpSpLocks/>
            </p:cNvGrpSpPr>
            <p:nvPr/>
          </p:nvGrpSpPr>
          <p:grpSpPr bwMode="auto">
            <a:xfrm>
              <a:off x="1857356" y="3500437"/>
              <a:ext cx="5715040" cy="1428760"/>
              <a:chOff x="1643042" y="357166"/>
              <a:chExt cx="5715040" cy="1428760"/>
            </a:xfrm>
          </p:grpSpPr>
          <p:sp>
            <p:nvSpPr>
              <p:cNvPr id="24" name="Прямоугольник 23"/>
              <p:cNvSpPr/>
              <p:nvPr/>
            </p:nvSpPr>
            <p:spPr>
              <a:xfrm>
                <a:off x="164304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07180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450056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592932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grpSp>
          <p:nvGrpSpPr>
            <p:cNvPr id="7186" name="Группа 27"/>
            <p:cNvGrpSpPr>
              <a:grpSpLocks/>
            </p:cNvGrpSpPr>
            <p:nvPr/>
          </p:nvGrpSpPr>
          <p:grpSpPr bwMode="auto">
            <a:xfrm>
              <a:off x="1857356" y="4929197"/>
              <a:ext cx="5715040" cy="1428760"/>
              <a:chOff x="1643042" y="357166"/>
              <a:chExt cx="5715040" cy="1428760"/>
            </a:xfrm>
          </p:grpSpPr>
          <p:sp>
            <p:nvSpPr>
              <p:cNvPr id="29" name="Прямоугольник 28"/>
              <p:cNvSpPr/>
              <p:nvPr/>
            </p:nvSpPr>
            <p:spPr>
              <a:xfrm>
                <a:off x="164304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07180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450056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5929322" y="357166"/>
                <a:ext cx="1428760" cy="1428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sp>
        <p:nvSpPr>
          <p:cNvPr id="7171" name="TextBox 33"/>
          <p:cNvSpPr txBox="1">
            <a:spLocks noChangeArrowheads="1"/>
          </p:cNvSpPr>
          <p:nvPr/>
        </p:nvSpPr>
        <p:spPr bwMode="auto">
          <a:xfrm>
            <a:off x="1071563" y="26431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75" y="2143125"/>
            <a:ext cx="1524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Rectangle 9"/>
          <p:cNvSpPr>
            <a:spLocks noChangeArrowheads="1"/>
          </p:cNvSpPr>
          <p:nvPr/>
        </p:nvSpPr>
        <p:spPr bwMode="auto">
          <a:xfrm>
            <a:off x="0" y="3543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0898_full.jpg"/>
          <p:cNvPicPr>
            <a:picLocks noChangeAspect="1"/>
          </p:cNvPicPr>
          <p:nvPr/>
        </p:nvPicPr>
        <p:blipFill>
          <a:blip r:embed="rId2"/>
          <a:srcRect l="15625" t="6250" r="18750" b="3125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58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858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34290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858000" y="34290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5143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858000" y="5143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572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0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13" y="1214438"/>
            <a:ext cx="15240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9" name="Rectangle 3"/>
          <p:cNvSpPr>
            <a:spLocks noChangeArrowheads="1"/>
          </p:cNvSpPr>
          <p:nvPr/>
        </p:nvSpPr>
        <p:spPr bwMode="auto">
          <a:xfrm>
            <a:off x="0" y="3533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0898_full.jpg"/>
          <p:cNvPicPr>
            <a:picLocks noChangeAspect="1"/>
          </p:cNvPicPr>
          <p:nvPr/>
        </p:nvPicPr>
        <p:blipFill>
          <a:blip r:embed="rId2"/>
          <a:srcRect l="15625" t="6250" r="18750" b="3125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9223" name="Группа 22"/>
          <p:cNvGrpSpPr>
            <a:grpSpLocks/>
          </p:cNvGrpSpPr>
          <p:nvPr/>
        </p:nvGrpSpPr>
        <p:grpSpPr bwMode="auto">
          <a:xfrm>
            <a:off x="0" y="3429000"/>
            <a:ext cx="6858000" cy="1714500"/>
            <a:chOff x="1643042" y="357166"/>
            <a:chExt cx="4286280" cy="142876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64304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07180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50056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9224" name="Группа 27"/>
          <p:cNvGrpSpPr>
            <a:grpSpLocks/>
          </p:cNvGrpSpPr>
          <p:nvPr/>
        </p:nvGrpSpPr>
        <p:grpSpPr bwMode="auto">
          <a:xfrm>
            <a:off x="0" y="5143500"/>
            <a:ext cx="9144000" cy="1714500"/>
            <a:chOff x="1643042" y="357166"/>
            <a:chExt cx="5715040" cy="1428760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64304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307180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50056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2932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922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63" y="2428875"/>
            <a:ext cx="15240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Rectangle 3"/>
          <p:cNvSpPr>
            <a:spLocks noChangeArrowheads="1"/>
          </p:cNvSpPr>
          <p:nvPr/>
        </p:nvSpPr>
        <p:spPr bwMode="auto">
          <a:xfrm>
            <a:off x="0" y="3571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10898_full.jpg"/>
          <p:cNvPicPr>
            <a:picLocks noChangeAspect="1"/>
          </p:cNvPicPr>
          <p:nvPr/>
        </p:nvPicPr>
        <p:blipFill>
          <a:blip r:embed="rId2"/>
          <a:srcRect l="15625" t="6250" r="18750" b="3125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8" name="Прямоугольник 7"/>
          <p:cNvSpPr/>
          <p:nvPr/>
        </p:nvSpPr>
        <p:spPr>
          <a:xfrm>
            <a:off x="4572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58000" y="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858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246" name="Группа 22"/>
          <p:cNvGrpSpPr>
            <a:grpSpLocks/>
          </p:cNvGrpSpPr>
          <p:nvPr/>
        </p:nvGrpSpPr>
        <p:grpSpPr bwMode="auto">
          <a:xfrm>
            <a:off x="4572000" y="3429000"/>
            <a:ext cx="4572000" cy="1714500"/>
            <a:chOff x="4500562" y="357166"/>
            <a:chExt cx="2857520" cy="142876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50056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92932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247" name="Группа 27"/>
          <p:cNvGrpSpPr>
            <a:grpSpLocks/>
          </p:cNvGrpSpPr>
          <p:nvPr/>
        </p:nvGrpSpPr>
        <p:grpSpPr bwMode="auto">
          <a:xfrm>
            <a:off x="4572000" y="5143500"/>
            <a:ext cx="4572000" cy="1714500"/>
            <a:chOff x="4500562" y="357166"/>
            <a:chExt cx="2857520" cy="1428760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450056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929322" y="357166"/>
              <a:ext cx="1428760" cy="1428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4572000" y="1714500"/>
            <a:ext cx="2286000" cy="171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88" y="1785938"/>
            <a:ext cx="15240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Rectangle 3"/>
          <p:cNvSpPr>
            <a:spLocks noChangeArrowheads="1"/>
          </p:cNvSpPr>
          <p:nvPr/>
        </p:nvSpPr>
        <p:spPr bwMode="auto">
          <a:xfrm>
            <a:off x="0" y="3543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64</Words>
  <Application>Microsoft Office PowerPoint</Application>
  <PresentationFormat>Экран (4:3)</PresentationFormat>
  <Paragraphs>19</Paragraphs>
  <Slides>18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Изображение дробей точками на координатной прямой</vt:lpstr>
      <vt:lpstr>Слайд 2</vt:lpstr>
      <vt:lpstr>Дроби</vt:lpstr>
      <vt:lpstr>Изображение дробей точками на координатной прямой</vt:lpstr>
      <vt:lpstr>Путешествие на  остров Знаний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Список используемых источников: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omeGa</cp:lastModifiedBy>
  <cp:revision>64</cp:revision>
  <dcterms:created xsi:type="dcterms:W3CDTF">2012-02-12T19:32:02Z</dcterms:created>
  <dcterms:modified xsi:type="dcterms:W3CDTF">2014-05-05T19:18:21Z</dcterms:modified>
</cp:coreProperties>
</file>